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1"/>
  </p:notesMasterIdLst>
  <p:sldIdLst>
    <p:sldId id="259" r:id="rId2"/>
    <p:sldId id="265" r:id="rId3"/>
    <p:sldId id="257" r:id="rId4"/>
    <p:sldId id="258" r:id="rId5"/>
    <p:sldId id="262" r:id="rId6"/>
    <p:sldId id="261" r:id="rId7"/>
    <p:sldId id="263" r:id="rId8"/>
    <p:sldId id="266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2" d="100"/>
          <a:sy n="62" d="100"/>
        </p:scale>
        <p:origin x="804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sv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93355B-726C-4B69-A224-45266DE3D017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27CC55-23B9-485C-8FED-BCE327677F3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621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1179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Présentation du projet, modélisation et hypothèses faites</a:t>
            </a:r>
          </a:p>
          <a:p>
            <a:r>
              <a:rPr lang="fr-FR" dirty="0"/>
              <a:t>Premier modèle en mécanique du point</a:t>
            </a:r>
          </a:p>
          <a:p>
            <a:r>
              <a:rPr lang="fr-FR" dirty="0"/>
              <a:t>Limitation</a:t>
            </a:r>
          </a:p>
          <a:p>
            <a:r>
              <a:rPr lang="fr-FR" dirty="0"/>
              <a:t>Evolution du modèle physique</a:t>
            </a:r>
          </a:p>
          <a:p>
            <a:r>
              <a:rPr lang="fr-FR" dirty="0"/>
              <a:t>Ajouter la vidéo coupée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8290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Diagramme de classe à reprendre (plus compact pour qu’il soit plus lisible)</a:t>
            </a:r>
          </a:p>
          <a:p>
            <a:r>
              <a:rPr lang="fr-FR" dirty="0"/>
              <a:t>Donner une vision d’ensemble aux examinateurs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4764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Cf le schéma de Félicie il est vraiment stylé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7456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choisissez un ou des points techniques à présenter (un algorithme particulier, une structure particulière) tout en évitant de présenter du code "brut" (présentez éventuellement du pseudo-code ou des schémas explicatifs) ;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511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présentez l'application finale, les problèmes rencontrés ;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386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9432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5638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28518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23687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40918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23376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02636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0140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7809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580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8763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5136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476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1584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8033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3676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8C867-03A6-4456-A885-A86DD0D7C552}" type="datetimeFigureOut">
              <a:rPr lang="fr-FR" smtClean="0"/>
              <a:t>09/06/2021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4451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2EA3C5-F412-48C1-A81F-04236E4310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275" y="684194"/>
            <a:ext cx="4620584" cy="2744806"/>
          </a:xfrm>
        </p:spPr>
        <p:txBody>
          <a:bodyPr>
            <a:normAutofit/>
          </a:bodyPr>
          <a:lstStyle/>
          <a:p>
            <a:pPr algn="l"/>
            <a:r>
              <a:rPr lang="fr-FR" sz="4400" dirty="0"/>
              <a:t>Simulation d’un jeu de billard français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988C6EB-5AE8-49F2-8309-B23E1D712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275" y="3785050"/>
            <a:ext cx="4620584" cy="775494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Programmation – conception de l’IHM</a:t>
            </a:r>
          </a:p>
        </p:txBody>
      </p:sp>
      <p:pic>
        <p:nvPicPr>
          <p:cNvPr id="5" name="Picture 4" descr="Boules sur table de billard">
            <a:extLst>
              <a:ext uri="{FF2B5EF4-FFF2-40B4-BE49-F238E27FC236}">
                <a16:creationId xmlns:a16="http://schemas.microsoft.com/office/drawing/2014/main" id="{9207A942-9502-4EAB-912D-70F1C623E4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31" r="23749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932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77192F-BE60-4D52-9C48-6477F9E1F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jeu de billard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F9283F-0E3A-4574-B9E7-D878ED71D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Jeu inventé en </a:t>
            </a:r>
          </a:p>
        </p:txBody>
      </p:sp>
    </p:spTree>
    <p:extLst>
      <p:ext uri="{BB962C8B-B14F-4D97-AF65-F5344CB8AC3E}">
        <p14:creationId xmlns:p14="http://schemas.microsoft.com/office/powerpoint/2010/main" val="2206447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35C085-ADE7-47B0-BEDB-E3FB34537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20D96E0-7EDF-4A2F-8D78-789E125A8F7D}"/>
              </a:ext>
            </a:extLst>
          </p:cNvPr>
          <p:cNvSpPr txBox="1"/>
          <p:nvPr/>
        </p:nvSpPr>
        <p:spPr>
          <a:xfrm>
            <a:off x="534256" y="3256907"/>
            <a:ext cx="39658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Modélisation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Premier modèle en mécanique du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Limitation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Evolution du modèle physique</a:t>
            </a:r>
          </a:p>
        </p:txBody>
      </p:sp>
      <p:pic>
        <p:nvPicPr>
          <p:cNvPr id="6" name="Collision">
            <a:hlinkClick r:id="" action="ppaction://media"/>
            <a:extLst>
              <a:ext uri="{FF2B5EF4-FFF2-40B4-BE49-F238E27FC236}">
                <a16:creationId xmlns:a16="http://schemas.microsoft.com/office/drawing/2014/main" id="{CB5D11D0-DB6B-4CBC-BBF2-1244CD5E2F4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5310541" y="-617317"/>
            <a:ext cx="2441649" cy="4341696"/>
          </a:xfrm>
        </p:spPr>
      </p:pic>
    </p:spTree>
    <p:extLst>
      <p:ext uri="{BB962C8B-B14F-4D97-AF65-F5344CB8AC3E}">
        <p14:creationId xmlns:p14="http://schemas.microsoft.com/office/powerpoint/2010/main" val="105065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que 7">
            <a:extLst>
              <a:ext uri="{FF2B5EF4-FFF2-40B4-BE49-F238E27FC236}">
                <a16:creationId xmlns:a16="http://schemas.microsoft.com/office/drawing/2014/main" id="{31A0A775-2D6A-4BBA-91F8-5C83D2EF8719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9593" b="16191"/>
          <a:stretch/>
        </p:blipFill>
        <p:spPr bwMode="auto">
          <a:xfrm>
            <a:off x="538469" y="1803787"/>
            <a:ext cx="9647432" cy="505421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2605B6A-EAF0-4672-8F94-19204725C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469" y="84715"/>
            <a:ext cx="3429000" cy="1719072"/>
          </a:xfrm>
        </p:spPr>
        <p:txBody>
          <a:bodyPr anchor="b">
            <a:normAutofit fontScale="90000"/>
          </a:bodyPr>
          <a:lstStyle/>
          <a:p>
            <a:r>
              <a:rPr lang="fr-FR" sz="5000" dirty="0"/>
              <a:t>Structure du programme</a:t>
            </a:r>
          </a:p>
        </p:txBody>
      </p:sp>
    </p:spTree>
    <p:extLst>
      <p:ext uri="{BB962C8B-B14F-4D97-AF65-F5344CB8AC3E}">
        <p14:creationId xmlns:p14="http://schemas.microsoft.com/office/powerpoint/2010/main" val="1418647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38B3A2-110B-4842-A62C-2587B2577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Fonctionnement de l’IHM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223BAD-994F-4F37-9AF7-7DED2DDF7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4627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E20051-6A81-43B5-AA77-DAC00FCB4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Point technique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B7A9FA-602B-4292-9506-637E244D5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4733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AF51AC-EFD7-4B25-9D02-4A1895A4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Notre application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C3895A70-006C-4F44-ACB2-74EB8FE266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1101" t="5234" r="18818" b="12152"/>
          <a:stretch/>
        </p:blipFill>
        <p:spPr>
          <a:xfrm>
            <a:off x="1234333" y="1270000"/>
            <a:ext cx="6595116" cy="5101119"/>
          </a:xfrm>
        </p:spPr>
      </p:pic>
    </p:spTree>
    <p:extLst>
      <p:ext uri="{BB962C8B-B14F-4D97-AF65-F5344CB8AC3E}">
        <p14:creationId xmlns:p14="http://schemas.microsoft.com/office/powerpoint/2010/main" val="2144912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D62EE5-65BE-4C18-9202-8EE81C38F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Problèmes rencontrés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28B28F-CAEC-4261-8CA7-6019A0C65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Collision en mécanique du point</a:t>
            </a:r>
          </a:p>
          <a:p>
            <a:r>
              <a:rPr lang="fr-FR" dirty="0"/>
              <a:t>Déplacement discret des boules =&gt; vitesse à plafonner et fréquence de rafraichissement suffisamment importante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22871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0313CB-2817-42BD-AF86-86443CC09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0414B2-5DA8-45A9-912F-ADAB06D9D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937314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173</TotalTime>
  <Words>167</Words>
  <Application>Microsoft Office PowerPoint</Application>
  <PresentationFormat>Grand écran</PresentationFormat>
  <Paragraphs>35</Paragraphs>
  <Slides>9</Slides>
  <Notes>6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Facette</vt:lpstr>
      <vt:lpstr>Simulation d’un jeu de billard français</vt:lpstr>
      <vt:lpstr>Le jeu de billard</vt:lpstr>
      <vt:lpstr>Introduction</vt:lpstr>
      <vt:lpstr>Structure du programme</vt:lpstr>
      <vt:lpstr>Fonctionnement de l’IHM</vt:lpstr>
      <vt:lpstr>Point technique</vt:lpstr>
      <vt:lpstr>Notre application</vt:lpstr>
      <vt:lpstr>Problèmes rencontrés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 d’un jeu de Billard</dc:title>
  <dc:creator>Matthieu BUISSET (FISE_2023)</dc:creator>
  <cp:lastModifiedBy>Matthieu BUISSET (FISE_2023)</cp:lastModifiedBy>
  <cp:revision>20</cp:revision>
  <dcterms:created xsi:type="dcterms:W3CDTF">2021-06-07T08:48:46Z</dcterms:created>
  <dcterms:modified xsi:type="dcterms:W3CDTF">2021-06-09T12:39:38Z</dcterms:modified>
</cp:coreProperties>
</file>

<file path=docProps/thumbnail.jpeg>
</file>